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9" r:id="rId3"/>
    <p:sldId id="258" r:id="rId4"/>
    <p:sldId id="260" r:id="rId5"/>
    <p:sldId id="261" r:id="rId6"/>
    <p:sldId id="262" r:id="rId7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241" autoAdjust="0"/>
    <p:restoredTop sz="94660"/>
  </p:normalViewPr>
  <p:slideViewPr>
    <p:cSldViewPr snapToGrid="0">
      <p:cViewPr>
        <p:scale>
          <a:sx n="78" d="100"/>
          <a:sy n="78" d="100"/>
        </p:scale>
        <p:origin x="72" y="2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7051A65-9D43-460D-A36B-CAED3A0F28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ACE49EE0-021D-44B6-BA93-03B0E006F1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0BB024C-A5FD-4A31-9373-13C16B7CB5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B252D-8C76-4630-BAA6-1BEA140C1AEA}" type="datetimeFigureOut">
              <a:rPr lang="zh-TW" altLang="en-US" smtClean="0"/>
              <a:t>2021/11/18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A573A23-4DBE-47CA-8746-0D348BD18C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427C966-D027-4417-AC92-F84DEB00E1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2DA98-F752-4C6F-AF15-40BA67C358C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738512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738E2D4-2ABD-4111-B0D5-5C0190689E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EB395AFA-EF80-40A2-9E9C-FF4F44DA28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BA3DB8D-8E07-4D1A-8A15-48CAE36952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B252D-8C76-4630-BAA6-1BEA140C1AEA}" type="datetimeFigureOut">
              <a:rPr lang="zh-TW" altLang="en-US" smtClean="0"/>
              <a:t>2021/11/18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BD437CD-9DCD-413B-8E4B-493F1725D8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38132B6-32CC-4384-AAB4-E1BF4F46CA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2DA98-F752-4C6F-AF15-40BA67C358C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477180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CF035711-AA2F-4DDB-BD84-D1AC9C4374C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C99037F1-6EA6-49A2-AE35-FE66211717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AFF213C-40CB-4AFF-97AF-F75C42B6D9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B252D-8C76-4630-BAA6-1BEA140C1AEA}" type="datetimeFigureOut">
              <a:rPr lang="zh-TW" altLang="en-US" smtClean="0"/>
              <a:t>2021/11/18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F1E3185-6309-43BF-AC98-4B72081E83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07B8E92-AD5A-4804-B219-FE8CE37E20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2DA98-F752-4C6F-AF15-40BA67C358C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17199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0D64EA9-5460-4D61-B555-229EE3DEDA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060A24B-06F6-422A-8F59-4D570AC6A5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F6CBD96-5DA0-48C3-9CD7-902496E90C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B252D-8C76-4630-BAA6-1BEA140C1AEA}" type="datetimeFigureOut">
              <a:rPr lang="zh-TW" altLang="en-US" smtClean="0"/>
              <a:t>2021/11/18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780CF60-CF54-41CE-BC64-6509FE6E93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F884089-D326-4E98-974B-9D555B66B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2DA98-F752-4C6F-AF15-40BA67C358C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94299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330096B-9ED1-4E58-A5AC-A4AD06C00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B6C82EE0-B961-4260-BD59-D2A4227CC9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1F2BDC8-A417-40CA-8890-00AF0F5EC5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B252D-8C76-4630-BAA6-1BEA140C1AEA}" type="datetimeFigureOut">
              <a:rPr lang="zh-TW" altLang="en-US" smtClean="0"/>
              <a:t>2021/11/18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6CEB04F-BA0E-402C-B60C-3C0FC530E1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53B8338-ECF1-4799-B738-84823E453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2DA98-F752-4C6F-AF15-40BA67C358C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798256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EF2CD67-9F5C-46A2-AE8C-CFC4A64A7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4673C52-1977-4368-931C-0C24F2E112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BA51BDC0-CF31-49CE-980C-B6A6A9B6FB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BAB1C176-72B7-4769-9E44-D09C7BD1E9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B252D-8C76-4630-BAA6-1BEA140C1AEA}" type="datetimeFigureOut">
              <a:rPr lang="zh-TW" altLang="en-US" smtClean="0"/>
              <a:t>2021/11/18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9A2F8D52-5EC3-43F7-B1BF-A3C9506099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495F3AEE-9C4F-4387-AFA7-E8C5B63AF8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2DA98-F752-4C6F-AF15-40BA67C358C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160925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B568764-71D0-439C-B4E6-B979CA103C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3DF492A-FA92-4811-878F-B67DA70663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7A7F154C-2626-4823-8331-5FFF9067FE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7A184FC1-40BB-4548-8B57-C4D34320C8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8EBB76E9-3F17-4082-A6E1-E8EA97834BF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7F8FF23C-1328-4F3E-81DF-D6D88A90E9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B252D-8C76-4630-BAA6-1BEA140C1AEA}" type="datetimeFigureOut">
              <a:rPr lang="zh-TW" altLang="en-US" smtClean="0"/>
              <a:t>2021/11/18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1FCC0252-05E9-4280-BC94-AB7E1E6A48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0B181429-F338-4F42-BB44-E17495FF8E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2DA98-F752-4C6F-AF15-40BA67C358C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174513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1FC00E4-7233-408B-9748-818FDFF2F0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BD4DBCAA-71F1-4F49-B65B-ED4FB10CA5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B252D-8C76-4630-BAA6-1BEA140C1AEA}" type="datetimeFigureOut">
              <a:rPr lang="zh-TW" altLang="en-US" smtClean="0"/>
              <a:t>2021/11/18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EBCAD14B-DB62-4709-A1BE-95E7A678A3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86EF1B8-AE03-4E7E-92B2-07FDE34AB7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2DA98-F752-4C6F-AF15-40BA67C358C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542996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A2B71817-EACA-4D19-B0DB-F083D03E68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B252D-8C76-4630-BAA6-1BEA140C1AEA}" type="datetimeFigureOut">
              <a:rPr lang="zh-TW" altLang="en-US" smtClean="0"/>
              <a:t>2021/11/18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8DB5D202-4D00-4D31-9E38-BF6C97FA96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A926EDE-83C2-489A-B842-C7ECB1C57A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2DA98-F752-4C6F-AF15-40BA67C358C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007689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94DC7F8-2224-42FE-9A68-3177D3D5CA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4DA110A-AFDE-4089-B313-46355992E6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42717429-ABD2-4CBB-9141-2C865F7E5B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0C54C5F3-4A36-4483-96CC-514E12C2B5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B252D-8C76-4630-BAA6-1BEA140C1AEA}" type="datetimeFigureOut">
              <a:rPr lang="zh-TW" altLang="en-US" smtClean="0"/>
              <a:t>2021/11/18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15320392-28F6-4D41-8297-F5FF4E02E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C6280165-F9E7-470C-A9FB-7EA16AADF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2DA98-F752-4C6F-AF15-40BA67C358C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017356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F66264F-8665-40B2-9EC0-1650E2DDF6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5E704C6B-5216-479C-B097-1281D8C43CF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D43D46D5-2103-43BE-845B-49AC51C636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4D5EDCE-5588-40DC-9555-D808191DC5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B252D-8C76-4630-BAA6-1BEA140C1AEA}" type="datetimeFigureOut">
              <a:rPr lang="zh-TW" altLang="en-US" smtClean="0"/>
              <a:t>2021/11/18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1EDC5957-5127-4F40-A0D4-3D6970F67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96D77CB1-7426-44BB-ACE3-ED4B6A5B45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2DA98-F752-4C6F-AF15-40BA67C358C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674467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75EFB739-35DB-4F77-B764-9420C3E79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BFF42B83-8048-4B7C-903D-234CA6C4B6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CF4414A-98FC-4182-B2F4-8BE8B943E8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2B252D-8C76-4630-BAA6-1BEA140C1AEA}" type="datetimeFigureOut">
              <a:rPr lang="zh-TW" altLang="en-US" smtClean="0"/>
              <a:t>2021/11/18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252B988-BC50-4FA9-9AF2-A215BEEE60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0002EEF-976D-4D50-A897-F6739EB5CB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E2DA98-F752-4C6F-AF15-40BA67C358C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694252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.pn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C9729C3-E32D-4AFA-923D-1232485EA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POL</a:t>
            </a:r>
            <a:r>
              <a:rPr lang="zh-TW" altLang="en-US" dirty="0"/>
              <a:t>剝離測試</a:t>
            </a:r>
            <a:r>
              <a:rPr lang="en-US" altLang="zh-TW" dirty="0"/>
              <a:t>-</a:t>
            </a:r>
            <a:r>
              <a:rPr lang="zh-TW" altLang="en-US" dirty="0"/>
              <a:t>測試步驟</a:t>
            </a:r>
          </a:p>
        </p:txBody>
      </p:sp>
      <p:pic>
        <p:nvPicPr>
          <p:cNvPr id="10" name="內容版面配置區 7">
            <a:extLst>
              <a:ext uri="{FF2B5EF4-FFF2-40B4-BE49-F238E27FC236}">
                <a16:creationId xmlns:a16="http://schemas.microsoft.com/office/drawing/2014/main" id="{FA6DA41F-2751-41AE-9D3C-2692E31059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6513" y="4165711"/>
            <a:ext cx="4543425" cy="2600325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CBC3C482-CA6B-4284-A401-705F397CE5A0}"/>
              </a:ext>
            </a:extLst>
          </p:cNvPr>
          <p:cNvSpPr txBox="1"/>
          <p:nvPr/>
        </p:nvSpPr>
        <p:spPr>
          <a:xfrm>
            <a:off x="219878" y="2385229"/>
            <a:ext cx="3224388" cy="408623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zh-TW" altLang="en-US" dirty="0"/>
              <a:t>使用</a:t>
            </a:r>
            <a:r>
              <a:rPr lang="en-US" altLang="zh-TW" dirty="0"/>
              <a:t>Landmark</a:t>
            </a:r>
            <a:r>
              <a:rPr lang="zh-TW" altLang="en-US" dirty="0"/>
              <a:t>建立剝離坐標系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935ECBA4-A27D-4772-BD3F-56027045AF38}"/>
              </a:ext>
            </a:extLst>
          </p:cNvPr>
          <p:cNvSpPr txBox="1"/>
          <p:nvPr/>
        </p:nvSpPr>
        <p:spPr>
          <a:xfrm>
            <a:off x="1032062" y="3423446"/>
            <a:ext cx="1600021" cy="408623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zh-TW" altLang="en-US" dirty="0"/>
              <a:t>工具座標旋轉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84B5C2CD-C3A8-4B0A-9891-C223116A5D78}"/>
              </a:ext>
            </a:extLst>
          </p:cNvPr>
          <p:cNvSpPr txBox="1"/>
          <p:nvPr/>
        </p:nvSpPr>
        <p:spPr>
          <a:xfrm>
            <a:off x="1032062" y="4461663"/>
            <a:ext cx="1600021" cy="408623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zh-TW" altLang="en-US" dirty="0"/>
              <a:t>剝離位置準備</a:t>
            </a: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22F4549C-563A-48CA-A9D6-8686D3A76D0E}"/>
              </a:ext>
            </a:extLst>
          </p:cNvPr>
          <p:cNvSpPr txBox="1"/>
          <p:nvPr/>
        </p:nvSpPr>
        <p:spPr>
          <a:xfrm>
            <a:off x="340457" y="5499879"/>
            <a:ext cx="2983230" cy="408623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zh-TW" altLang="en-US" dirty="0"/>
              <a:t>使用新坐標系移動進行剝離</a:t>
            </a: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7F23FDD8-9274-4B56-A47F-68652FF750D9}"/>
              </a:ext>
            </a:extLst>
          </p:cNvPr>
          <p:cNvSpPr txBox="1"/>
          <p:nvPr/>
        </p:nvSpPr>
        <p:spPr>
          <a:xfrm>
            <a:off x="3981128" y="4461662"/>
            <a:ext cx="1474203" cy="408623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zh-TW" altLang="en-US" dirty="0"/>
              <a:t>調整</a:t>
            </a:r>
            <a:r>
              <a:rPr lang="en-US" altLang="zh-TW" dirty="0"/>
              <a:t>Z</a:t>
            </a:r>
            <a:r>
              <a:rPr lang="zh-TW" altLang="en-US" dirty="0"/>
              <a:t>軸高度</a:t>
            </a:r>
          </a:p>
        </p:txBody>
      </p:sp>
      <p:cxnSp>
        <p:nvCxnSpPr>
          <p:cNvPr id="18" name="接點: 肘形 17">
            <a:extLst>
              <a:ext uri="{FF2B5EF4-FFF2-40B4-BE49-F238E27FC236}">
                <a16:creationId xmlns:a16="http://schemas.microsoft.com/office/drawing/2014/main" id="{0E2C1E32-CA8B-4470-BC89-DA1199C33F60}"/>
              </a:ext>
            </a:extLst>
          </p:cNvPr>
          <p:cNvCxnSpPr>
            <a:cxnSpLocks/>
            <a:stCxn id="15" idx="3"/>
            <a:endCxn id="16" idx="2"/>
          </p:cNvCxnSpPr>
          <p:nvPr/>
        </p:nvCxnSpPr>
        <p:spPr>
          <a:xfrm flipV="1">
            <a:off x="3323687" y="4870285"/>
            <a:ext cx="1394543" cy="83390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>
            <a:extLst>
              <a:ext uri="{FF2B5EF4-FFF2-40B4-BE49-F238E27FC236}">
                <a16:creationId xmlns:a16="http://schemas.microsoft.com/office/drawing/2014/main" id="{AD6E29DB-8642-46D4-AD7E-7B1070761CF8}"/>
              </a:ext>
            </a:extLst>
          </p:cNvPr>
          <p:cNvCxnSpPr>
            <a:cxnSpLocks/>
            <a:stCxn id="12" idx="2"/>
            <a:endCxn id="13" idx="0"/>
          </p:cNvCxnSpPr>
          <p:nvPr/>
        </p:nvCxnSpPr>
        <p:spPr>
          <a:xfrm>
            <a:off x="1832072" y="2793852"/>
            <a:ext cx="1" cy="6295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單箭頭接點 28">
            <a:extLst>
              <a:ext uri="{FF2B5EF4-FFF2-40B4-BE49-F238E27FC236}">
                <a16:creationId xmlns:a16="http://schemas.microsoft.com/office/drawing/2014/main" id="{07E63D0F-9170-4AD2-A4F2-B84776E6255B}"/>
              </a:ext>
            </a:extLst>
          </p:cNvPr>
          <p:cNvCxnSpPr>
            <a:cxnSpLocks/>
          </p:cNvCxnSpPr>
          <p:nvPr/>
        </p:nvCxnSpPr>
        <p:spPr>
          <a:xfrm>
            <a:off x="1832072" y="3832068"/>
            <a:ext cx="1" cy="6295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單箭頭接點 29">
            <a:extLst>
              <a:ext uri="{FF2B5EF4-FFF2-40B4-BE49-F238E27FC236}">
                <a16:creationId xmlns:a16="http://schemas.microsoft.com/office/drawing/2014/main" id="{D633E59A-8E27-4101-9A5E-D11AE9EB30D3}"/>
              </a:ext>
            </a:extLst>
          </p:cNvPr>
          <p:cNvCxnSpPr>
            <a:cxnSpLocks/>
          </p:cNvCxnSpPr>
          <p:nvPr/>
        </p:nvCxnSpPr>
        <p:spPr>
          <a:xfrm>
            <a:off x="1832072" y="4870285"/>
            <a:ext cx="1" cy="6295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單箭頭接點 30">
            <a:extLst>
              <a:ext uri="{FF2B5EF4-FFF2-40B4-BE49-F238E27FC236}">
                <a16:creationId xmlns:a16="http://schemas.microsoft.com/office/drawing/2014/main" id="{33398E5E-A8D5-4BF2-A19E-BD82DDA96A99}"/>
              </a:ext>
            </a:extLst>
          </p:cNvPr>
          <p:cNvCxnSpPr>
            <a:cxnSpLocks/>
            <a:stCxn id="16" idx="1"/>
            <a:endCxn id="14" idx="3"/>
          </p:cNvCxnSpPr>
          <p:nvPr/>
        </p:nvCxnSpPr>
        <p:spPr>
          <a:xfrm flipH="1">
            <a:off x="2632083" y="4665974"/>
            <a:ext cx="134904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圖片 2">
            <a:extLst>
              <a:ext uri="{FF2B5EF4-FFF2-40B4-BE49-F238E27FC236}">
                <a16:creationId xmlns:a16="http://schemas.microsoft.com/office/drawing/2014/main" id="{0CF5ED9F-984A-43A7-8215-0E2AC0BDEB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4351" y="176338"/>
            <a:ext cx="2987748" cy="3904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917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E0BFFD5-5C57-467D-A4B0-0390240CF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剝離測試</a:t>
            </a:r>
          </a:p>
        </p:txBody>
      </p:sp>
      <p:graphicFrame>
        <p:nvGraphicFramePr>
          <p:cNvPr id="10" name="內容版面配置區 9">
            <a:extLst>
              <a:ext uri="{FF2B5EF4-FFF2-40B4-BE49-F238E27FC236}">
                <a16:creationId xmlns:a16="http://schemas.microsoft.com/office/drawing/2014/main" id="{20D2ABAC-9B15-4B66-9099-86006BA9BDA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46255393"/>
              </p:ext>
            </p:extLst>
          </p:nvPr>
        </p:nvGraphicFramePr>
        <p:xfrm>
          <a:off x="252479" y="2314260"/>
          <a:ext cx="4681668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4955">
                  <a:extLst>
                    <a:ext uri="{9D8B030D-6E8A-4147-A177-3AD203B41FA5}">
                      <a16:colId xmlns:a16="http://schemas.microsoft.com/office/drawing/2014/main" val="2524802237"/>
                    </a:ext>
                  </a:extLst>
                </a:gridCol>
                <a:gridCol w="3136713">
                  <a:extLst>
                    <a:ext uri="{9D8B030D-6E8A-4147-A177-3AD203B41FA5}">
                      <a16:colId xmlns:a16="http://schemas.microsoft.com/office/drawing/2014/main" val="16893640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Z</a:t>
                      </a:r>
                      <a:r>
                        <a:rPr lang="zh-TW" altLang="en-US" dirty="0"/>
                        <a:t>軸高度</a:t>
                      </a:r>
                      <a:r>
                        <a:rPr lang="en-US" altLang="zh-TW" dirty="0"/>
                        <a:t>(mm)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是否順利起角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86250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107.60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80853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107.60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69646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107.63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363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107.63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19722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107.65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否，剝離保護膜，破片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09184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107.65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否，破片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42193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107.68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是，第二次成功</a:t>
                      </a:r>
                      <a:r>
                        <a:rPr lang="en-US" altLang="zh-TW" dirty="0"/>
                        <a:t>2mm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88805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107.68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是，第一次成功</a:t>
                      </a:r>
                      <a:r>
                        <a:rPr lang="en-US" altLang="zh-TW" dirty="0"/>
                        <a:t>2mm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49233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107.70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是，第一次成功</a:t>
                      </a:r>
                      <a:r>
                        <a:rPr lang="en-US" altLang="zh-TW" dirty="0"/>
                        <a:t>10mm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27187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107.72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/>
                        <a:t>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5513694"/>
                  </a:ext>
                </a:extLst>
              </a:tr>
            </a:tbl>
          </a:graphicData>
        </a:graphic>
      </p:graphicFrame>
      <p:pic>
        <p:nvPicPr>
          <p:cNvPr id="7" name="圖片 6">
            <a:extLst>
              <a:ext uri="{FF2B5EF4-FFF2-40B4-BE49-F238E27FC236}">
                <a16:creationId xmlns:a16="http://schemas.microsoft.com/office/drawing/2014/main" id="{9F2EF400-02FC-4A21-B242-F6D4CE0566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9027" y="712432"/>
            <a:ext cx="2763981" cy="2160000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A74CA595-08BB-4174-827B-9304C58EEBF7}"/>
              </a:ext>
            </a:extLst>
          </p:cNvPr>
          <p:cNvSpPr txBox="1"/>
          <p:nvPr/>
        </p:nvSpPr>
        <p:spPr>
          <a:xfrm>
            <a:off x="5861033" y="190747"/>
            <a:ext cx="1519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107.72</a:t>
            </a:r>
            <a:r>
              <a:rPr lang="zh-TW" altLang="en-US" dirty="0"/>
              <a:t>第一次</a:t>
            </a: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75A142BB-C5AE-4846-9E57-143BB3F8FF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9027" y="4244165"/>
            <a:ext cx="2763980" cy="2160000"/>
          </a:xfrm>
          <a:prstGeom prst="rect">
            <a:avLst/>
          </a:prstGeom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E3758B30-26FA-4B88-80E3-569721E15407}"/>
              </a:ext>
            </a:extLst>
          </p:cNvPr>
          <p:cNvSpPr txBox="1"/>
          <p:nvPr/>
        </p:nvSpPr>
        <p:spPr>
          <a:xfrm>
            <a:off x="5861033" y="3663018"/>
            <a:ext cx="1519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107.68</a:t>
            </a:r>
            <a:r>
              <a:rPr lang="zh-TW" altLang="en-US" dirty="0"/>
              <a:t>第一次</a:t>
            </a: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05C58409-3A7B-466B-954F-08358590C7A1}"/>
              </a:ext>
            </a:extLst>
          </p:cNvPr>
          <p:cNvSpPr txBox="1"/>
          <p:nvPr/>
        </p:nvSpPr>
        <p:spPr>
          <a:xfrm>
            <a:off x="9330317" y="3663018"/>
            <a:ext cx="1519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107.65</a:t>
            </a:r>
            <a:r>
              <a:rPr lang="zh-TW" altLang="en-US" dirty="0"/>
              <a:t>第一次</a:t>
            </a:r>
          </a:p>
        </p:txBody>
      </p:sp>
      <p:pic>
        <p:nvPicPr>
          <p:cNvPr id="16" name="8">
            <a:hlinkClick r:id="" action="ppaction://media"/>
            <a:extLst>
              <a:ext uri="{FF2B5EF4-FFF2-40B4-BE49-F238E27FC236}">
                <a16:creationId xmlns:a16="http://schemas.microsoft.com/office/drawing/2014/main" id="{9931A679-F714-4D85-B766-636196074104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5429" end="3450.4348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70301" y="713219"/>
            <a:ext cx="3840000" cy="2160000"/>
          </a:xfrm>
          <a:prstGeom prst="rect">
            <a:avLst/>
          </a:prstGeom>
        </p:spPr>
      </p:pic>
      <p:sp>
        <p:nvSpPr>
          <p:cNvPr id="17" name="文字方塊 16">
            <a:extLst>
              <a:ext uri="{FF2B5EF4-FFF2-40B4-BE49-F238E27FC236}">
                <a16:creationId xmlns:a16="http://schemas.microsoft.com/office/drawing/2014/main" id="{C95CFA20-F748-4989-85FF-457847C0DEF4}"/>
              </a:ext>
            </a:extLst>
          </p:cNvPr>
          <p:cNvSpPr txBox="1"/>
          <p:nvPr/>
        </p:nvSpPr>
        <p:spPr>
          <a:xfrm>
            <a:off x="9330317" y="190747"/>
            <a:ext cx="1519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107.65</a:t>
            </a:r>
            <a:r>
              <a:rPr lang="zh-TW" altLang="en-US" dirty="0"/>
              <a:t>第一次</a:t>
            </a:r>
          </a:p>
        </p:txBody>
      </p:sp>
      <p:pic>
        <p:nvPicPr>
          <p:cNvPr id="18" name="圖片 17">
            <a:extLst>
              <a:ext uri="{FF2B5EF4-FFF2-40B4-BE49-F238E27FC236}">
                <a16:creationId xmlns:a16="http://schemas.microsoft.com/office/drawing/2014/main" id="{75511F0D-56E9-4727-8480-B269B56394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78170" y="715409"/>
            <a:ext cx="2624262" cy="2157023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024B93EB-3CAA-4071-8943-B2C29DF9C67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42940" y="4238297"/>
            <a:ext cx="2288765" cy="2154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720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9" dur="1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5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E0BFFD5-5C57-467D-A4B0-0390240CF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剝離測試</a:t>
            </a:r>
          </a:p>
        </p:txBody>
      </p:sp>
      <p:graphicFrame>
        <p:nvGraphicFramePr>
          <p:cNvPr id="10" name="內容版面配置區 9">
            <a:extLst>
              <a:ext uri="{FF2B5EF4-FFF2-40B4-BE49-F238E27FC236}">
                <a16:creationId xmlns:a16="http://schemas.microsoft.com/office/drawing/2014/main" id="{20D2ABAC-9B15-4B66-9099-86006BA9BDA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70058736"/>
              </p:ext>
            </p:extLst>
          </p:nvPr>
        </p:nvGraphicFramePr>
        <p:xfrm>
          <a:off x="252479" y="2314260"/>
          <a:ext cx="4681668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4955">
                  <a:extLst>
                    <a:ext uri="{9D8B030D-6E8A-4147-A177-3AD203B41FA5}">
                      <a16:colId xmlns:a16="http://schemas.microsoft.com/office/drawing/2014/main" val="2524802237"/>
                    </a:ext>
                  </a:extLst>
                </a:gridCol>
                <a:gridCol w="3136713">
                  <a:extLst>
                    <a:ext uri="{9D8B030D-6E8A-4147-A177-3AD203B41FA5}">
                      <a16:colId xmlns:a16="http://schemas.microsoft.com/office/drawing/2014/main" val="16893640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Z</a:t>
                      </a:r>
                      <a:r>
                        <a:rPr lang="zh-TW" altLang="en-US" dirty="0"/>
                        <a:t>軸高度</a:t>
                      </a:r>
                      <a:r>
                        <a:rPr lang="en-US" altLang="zh-TW" dirty="0"/>
                        <a:t>(mm)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是否順利起角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86250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107.60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80853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107.60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69646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107.63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363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107.63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19722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107.65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否，剝離保護膜，破片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09184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107.65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否，破片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42193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107.68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是，第二次成功</a:t>
                      </a:r>
                      <a:r>
                        <a:rPr lang="en-US" altLang="zh-TW" dirty="0"/>
                        <a:t>2mm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88805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107.68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是，第一次成功</a:t>
                      </a:r>
                      <a:r>
                        <a:rPr lang="en-US" altLang="zh-TW" dirty="0"/>
                        <a:t>2mm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49233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107.70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是，第一次成功</a:t>
                      </a:r>
                      <a:r>
                        <a:rPr lang="en-US" altLang="zh-TW" dirty="0"/>
                        <a:t>10mm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05202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107.72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/>
                        <a:t>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2718716"/>
                  </a:ext>
                </a:extLst>
              </a:tr>
            </a:tbl>
          </a:graphicData>
        </a:graphic>
      </p:graphicFrame>
      <p:pic>
        <p:nvPicPr>
          <p:cNvPr id="3" name="圖片 2">
            <a:extLst>
              <a:ext uri="{FF2B5EF4-FFF2-40B4-BE49-F238E27FC236}">
                <a16:creationId xmlns:a16="http://schemas.microsoft.com/office/drawing/2014/main" id="{CCB72E0E-143B-460B-9DD3-4B5DC000C1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157" t="14509" r="11136" b="26310"/>
          <a:stretch/>
        </p:blipFill>
        <p:spPr>
          <a:xfrm>
            <a:off x="8345453" y="902449"/>
            <a:ext cx="2899354" cy="2520000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103ADD22-CE2D-4844-BDF2-74C9B286EE6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975" t="35097" r="10548" b="16275"/>
          <a:stretch/>
        </p:blipFill>
        <p:spPr>
          <a:xfrm>
            <a:off x="5053212" y="902449"/>
            <a:ext cx="2899354" cy="252000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DDB863FC-AAC0-4498-A3CD-3E5953E0029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3181" r="22457"/>
          <a:stretch/>
        </p:blipFill>
        <p:spPr>
          <a:xfrm>
            <a:off x="6699332" y="4168460"/>
            <a:ext cx="2899355" cy="2520000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7157CC5E-B77E-4AD0-BA3E-0B16E05C0C66}"/>
              </a:ext>
            </a:extLst>
          </p:cNvPr>
          <p:cNvSpPr txBox="1"/>
          <p:nvPr/>
        </p:nvSpPr>
        <p:spPr>
          <a:xfrm>
            <a:off x="5742905" y="402076"/>
            <a:ext cx="1519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107.68</a:t>
            </a:r>
            <a:r>
              <a:rPr lang="zh-TW" altLang="en-US" dirty="0"/>
              <a:t>第一次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6C22F359-F31F-430B-B7AE-975D9A36001A}"/>
              </a:ext>
            </a:extLst>
          </p:cNvPr>
          <p:cNvSpPr txBox="1"/>
          <p:nvPr/>
        </p:nvSpPr>
        <p:spPr>
          <a:xfrm>
            <a:off x="9035146" y="402076"/>
            <a:ext cx="1519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107.68</a:t>
            </a:r>
            <a:r>
              <a:rPr lang="zh-TW" altLang="en-US" dirty="0"/>
              <a:t>第二次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7208BCF9-7D56-46FD-938A-2DC368F5CC4F}"/>
              </a:ext>
            </a:extLst>
          </p:cNvPr>
          <p:cNvSpPr txBox="1"/>
          <p:nvPr/>
        </p:nvSpPr>
        <p:spPr>
          <a:xfrm>
            <a:off x="7389025" y="3670948"/>
            <a:ext cx="1519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107.68</a:t>
            </a:r>
            <a:r>
              <a:rPr lang="zh-TW" altLang="en-US" dirty="0"/>
              <a:t>第三次</a:t>
            </a:r>
          </a:p>
        </p:txBody>
      </p:sp>
    </p:spTree>
    <p:extLst>
      <p:ext uri="{BB962C8B-B14F-4D97-AF65-F5344CB8AC3E}">
        <p14:creationId xmlns:p14="http://schemas.microsoft.com/office/powerpoint/2010/main" val="37170980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E0BFFD5-5C57-467D-A4B0-0390240CF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剝離測試</a:t>
            </a:r>
          </a:p>
        </p:txBody>
      </p:sp>
      <p:graphicFrame>
        <p:nvGraphicFramePr>
          <p:cNvPr id="10" name="內容版面配置區 9">
            <a:extLst>
              <a:ext uri="{FF2B5EF4-FFF2-40B4-BE49-F238E27FC236}">
                <a16:creationId xmlns:a16="http://schemas.microsoft.com/office/drawing/2014/main" id="{20D2ABAC-9B15-4B66-9099-86006BA9BDA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03037348"/>
              </p:ext>
            </p:extLst>
          </p:nvPr>
        </p:nvGraphicFramePr>
        <p:xfrm>
          <a:off x="252479" y="2314260"/>
          <a:ext cx="4681668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4955">
                  <a:extLst>
                    <a:ext uri="{9D8B030D-6E8A-4147-A177-3AD203B41FA5}">
                      <a16:colId xmlns:a16="http://schemas.microsoft.com/office/drawing/2014/main" val="2524802237"/>
                    </a:ext>
                  </a:extLst>
                </a:gridCol>
                <a:gridCol w="3136713">
                  <a:extLst>
                    <a:ext uri="{9D8B030D-6E8A-4147-A177-3AD203B41FA5}">
                      <a16:colId xmlns:a16="http://schemas.microsoft.com/office/drawing/2014/main" val="16893640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Z</a:t>
                      </a:r>
                      <a:r>
                        <a:rPr lang="zh-TW" altLang="en-US" dirty="0"/>
                        <a:t>軸高度</a:t>
                      </a:r>
                      <a:r>
                        <a:rPr lang="en-US" altLang="zh-TW" dirty="0"/>
                        <a:t>(mm)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是否順利起角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86250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107.60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80853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107.60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69646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107.63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363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107.63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19722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107.65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否，剝離保護膜，破片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09184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107.65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否，破片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42193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107.68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是，第二次成功</a:t>
                      </a:r>
                      <a:r>
                        <a:rPr lang="en-US" altLang="zh-TW" dirty="0"/>
                        <a:t>2mm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88805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107.68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是，第一次成功</a:t>
                      </a:r>
                      <a:r>
                        <a:rPr lang="en-US" altLang="zh-TW" dirty="0"/>
                        <a:t>2mm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49233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107.70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是，第一次成功</a:t>
                      </a:r>
                      <a:r>
                        <a:rPr lang="en-US" altLang="zh-TW" dirty="0"/>
                        <a:t>10mm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27187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107.72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/>
                        <a:t>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5513694"/>
                  </a:ext>
                </a:extLst>
              </a:tr>
            </a:tbl>
          </a:graphicData>
        </a:graphic>
      </p:graphicFrame>
      <p:pic>
        <p:nvPicPr>
          <p:cNvPr id="4" name="1">
            <a:hlinkClick r:id="" action="ppaction://media"/>
            <a:extLst>
              <a:ext uri="{FF2B5EF4-FFF2-40B4-BE49-F238E27FC236}">
                <a16:creationId xmlns:a16="http://schemas.microsoft.com/office/drawing/2014/main" id="{3C5395AE-CA4D-4784-BF98-C2C6B6E1511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135512" y="2314260"/>
            <a:ext cx="6960219" cy="3915123"/>
          </a:xfrm>
          <a:prstGeom prst="rect">
            <a:avLst/>
          </a:prstGeom>
        </p:spPr>
      </p:pic>
      <p:sp>
        <p:nvSpPr>
          <p:cNvPr id="18" name="文字方塊 17">
            <a:extLst>
              <a:ext uri="{FF2B5EF4-FFF2-40B4-BE49-F238E27FC236}">
                <a16:creationId xmlns:a16="http://schemas.microsoft.com/office/drawing/2014/main" id="{8109330A-523B-47B6-B63C-A42896B1D183}"/>
              </a:ext>
            </a:extLst>
          </p:cNvPr>
          <p:cNvSpPr txBox="1"/>
          <p:nvPr/>
        </p:nvSpPr>
        <p:spPr>
          <a:xfrm>
            <a:off x="7855637" y="1633142"/>
            <a:ext cx="1519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107.70</a:t>
            </a:r>
            <a:r>
              <a:rPr lang="zh-TW" altLang="en-US" dirty="0"/>
              <a:t>第一次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188003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0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E0BFFD5-5C57-467D-A4B0-0390240CF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剝離測試</a:t>
            </a:r>
          </a:p>
        </p:txBody>
      </p:sp>
      <p:graphicFrame>
        <p:nvGraphicFramePr>
          <p:cNvPr id="10" name="內容版面配置區 9">
            <a:extLst>
              <a:ext uri="{FF2B5EF4-FFF2-40B4-BE49-F238E27FC236}">
                <a16:creationId xmlns:a16="http://schemas.microsoft.com/office/drawing/2014/main" id="{20D2ABAC-9B15-4B66-9099-86006BA9BDAB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252479" y="2314260"/>
          <a:ext cx="4681668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4955">
                  <a:extLst>
                    <a:ext uri="{9D8B030D-6E8A-4147-A177-3AD203B41FA5}">
                      <a16:colId xmlns:a16="http://schemas.microsoft.com/office/drawing/2014/main" val="2524802237"/>
                    </a:ext>
                  </a:extLst>
                </a:gridCol>
                <a:gridCol w="3136713">
                  <a:extLst>
                    <a:ext uri="{9D8B030D-6E8A-4147-A177-3AD203B41FA5}">
                      <a16:colId xmlns:a16="http://schemas.microsoft.com/office/drawing/2014/main" val="16893640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Z</a:t>
                      </a:r>
                      <a:r>
                        <a:rPr lang="zh-TW" altLang="en-US" dirty="0"/>
                        <a:t>軸高度</a:t>
                      </a:r>
                      <a:r>
                        <a:rPr lang="en-US" altLang="zh-TW" dirty="0"/>
                        <a:t>(mm)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是否順利起角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86250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107.60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80853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107.60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69646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107.63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363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107.63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19722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107.65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否，剝離保護膜，破片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09184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107.65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否，破片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42193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107.68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是，第二次成功</a:t>
                      </a:r>
                      <a:r>
                        <a:rPr lang="en-US" altLang="zh-TW" dirty="0"/>
                        <a:t>2mm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88805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107.68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是，第一次成功</a:t>
                      </a:r>
                      <a:r>
                        <a:rPr lang="en-US" altLang="zh-TW" dirty="0"/>
                        <a:t>2mm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49233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107.70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是，第一次成功</a:t>
                      </a:r>
                      <a:r>
                        <a:rPr lang="en-US" altLang="zh-TW" dirty="0"/>
                        <a:t>10mm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27187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107.72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/>
                        <a:t>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5513694"/>
                  </a:ext>
                </a:extLst>
              </a:tr>
            </a:tbl>
          </a:graphicData>
        </a:graphic>
      </p:graphicFrame>
      <p:pic>
        <p:nvPicPr>
          <p:cNvPr id="4" name="1">
            <a:hlinkClick r:id="" action="ppaction://media"/>
            <a:extLst>
              <a:ext uri="{FF2B5EF4-FFF2-40B4-BE49-F238E27FC236}">
                <a16:creationId xmlns:a16="http://schemas.microsoft.com/office/drawing/2014/main" id="{3C5395AE-CA4D-4784-BF98-C2C6B6E1511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135512" y="2314260"/>
            <a:ext cx="6960219" cy="3915123"/>
          </a:xfrm>
          <a:prstGeom prst="rect">
            <a:avLst/>
          </a:prstGeom>
        </p:spPr>
      </p:pic>
      <p:sp>
        <p:nvSpPr>
          <p:cNvPr id="18" name="文字方塊 17">
            <a:extLst>
              <a:ext uri="{FF2B5EF4-FFF2-40B4-BE49-F238E27FC236}">
                <a16:creationId xmlns:a16="http://schemas.microsoft.com/office/drawing/2014/main" id="{8109330A-523B-47B6-B63C-A42896B1D183}"/>
              </a:ext>
            </a:extLst>
          </p:cNvPr>
          <p:cNvSpPr txBox="1"/>
          <p:nvPr/>
        </p:nvSpPr>
        <p:spPr>
          <a:xfrm>
            <a:off x="5982528" y="525146"/>
            <a:ext cx="526618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測試修正：</a:t>
            </a:r>
            <a:endParaRPr lang="en-US" altLang="zh-TW" dirty="0"/>
          </a:p>
          <a:p>
            <a:r>
              <a:rPr lang="en-US" altLang="zh-TW" dirty="0"/>
              <a:t>1.</a:t>
            </a:r>
            <a:r>
              <a:rPr lang="zh-TW" altLang="en-US" dirty="0"/>
              <a:t>剝離須一次到位</a:t>
            </a:r>
            <a:endParaRPr lang="en-US" altLang="zh-TW" dirty="0"/>
          </a:p>
          <a:p>
            <a:r>
              <a:rPr lang="en-US" altLang="zh-TW" dirty="0"/>
              <a:t>2.</a:t>
            </a:r>
            <a:r>
              <a:rPr lang="zh-TW" altLang="en-US" dirty="0"/>
              <a:t>玻璃角落須有承靠避免破片，修改剝離治具</a:t>
            </a:r>
            <a:endParaRPr lang="en-US" altLang="zh-TW" dirty="0"/>
          </a:p>
          <a:p>
            <a:r>
              <a:rPr lang="en-US" altLang="zh-TW" dirty="0"/>
              <a:t>3.TM12M</a:t>
            </a:r>
            <a:r>
              <a:rPr lang="zh-TW" altLang="en-US" dirty="0"/>
              <a:t>重複精度</a:t>
            </a:r>
            <a:r>
              <a:rPr lang="en-US" altLang="zh-TW" dirty="0"/>
              <a:t>0.1mm</a:t>
            </a:r>
            <a:r>
              <a:rPr lang="zh-TW" altLang="en-US" dirty="0"/>
              <a:t>，</a:t>
            </a:r>
            <a:r>
              <a:rPr lang="en-US" altLang="zh-TW" dirty="0"/>
              <a:t>POL</a:t>
            </a:r>
            <a:r>
              <a:rPr lang="zh-TW" altLang="en-US" dirty="0"/>
              <a:t>與黏著劑厚度約，</a:t>
            </a:r>
            <a:endParaRPr lang="en-US" altLang="zh-TW" dirty="0"/>
          </a:p>
          <a:p>
            <a:r>
              <a:rPr lang="zh-TW" altLang="en-US" dirty="0"/>
              <a:t>因此手臂重複精度不足，預計更換</a:t>
            </a:r>
            <a:r>
              <a:rPr lang="en-US" altLang="zh-TW" dirty="0"/>
              <a:t>TM5M</a:t>
            </a:r>
            <a:r>
              <a:rPr lang="zh-TW" altLang="en-US" dirty="0"/>
              <a:t>進行測試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945454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155C98D-87F0-47A6-84CF-2FD179EC54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剝離治具概念</a:t>
            </a:r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F133E61E-E023-4048-B123-F1FF330A0A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09188" y="2297776"/>
            <a:ext cx="5720298" cy="4351338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AB4D1E27-07BC-4E5A-ACE9-7B56548640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7268" y="4129114"/>
            <a:ext cx="2077660" cy="252000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9F305D4E-85DD-425B-9AF2-3722810474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129114"/>
            <a:ext cx="2077660" cy="2520000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C93CAEB5-4744-4B72-85A1-408242D1403E}"/>
              </a:ext>
            </a:extLst>
          </p:cNvPr>
          <p:cNvSpPr txBox="1"/>
          <p:nvPr/>
        </p:nvSpPr>
        <p:spPr>
          <a:xfrm>
            <a:off x="1323032" y="362909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刀片厚度</a:t>
            </a:r>
            <a:endParaRPr lang="en-US" altLang="zh-TW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E1399CD4-9C7E-4EFD-BD81-369A28EB963D}"/>
              </a:ext>
            </a:extLst>
          </p:cNvPr>
          <p:cNvSpPr txBox="1"/>
          <p:nvPr/>
        </p:nvSpPr>
        <p:spPr>
          <a:xfrm>
            <a:off x="3942100" y="362909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刀鋒厚度</a:t>
            </a:r>
            <a:endParaRPr lang="en-US" altLang="zh-TW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2D60C40-B172-4595-B625-EC8C537A6F60}"/>
              </a:ext>
            </a:extLst>
          </p:cNvPr>
          <p:cNvSpPr/>
          <p:nvPr/>
        </p:nvSpPr>
        <p:spPr>
          <a:xfrm rot="495050">
            <a:off x="7906718" y="3607131"/>
            <a:ext cx="2177768" cy="1791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42C1B145-0B05-4585-8443-CB30A44ECDED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5534928" y="2844707"/>
            <a:ext cx="2383061" cy="695736"/>
          </a:xfrm>
          <a:prstGeom prst="straightConnector1">
            <a:avLst/>
          </a:prstGeom>
          <a:noFill/>
          <a:ln w="381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C46A32A0-0E9B-4CD3-A8EC-D2AAE190FAD3}"/>
              </a:ext>
            </a:extLst>
          </p:cNvPr>
          <p:cNvSpPr txBox="1"/>
          <p:nvPr/>
        </p:nvSpPr>
        <p:spPr>
          <a:xfrm>
            <a:off x="3965268" y="2526950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玻璃承靠位置</a:t>
            </a:r>
          </a:p>
        </p:txBody>
      </p:sp>
    </p:spTree>
    <p:extLst>
      <p:ext uri="{BB962C8B-B14F-4D97-AF65-F5344CB8AC3E}">
        <p14:creationId xmlns:p14="http://schemas.microsoft.com/office/powerpoint/2010/main" val="6172609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321</TotalTime>
  <Words>328</Words>
  <Application>Microsoft Office PowerPoint</Application>
  <PresentationFormat>寬螢幕</PresentationFormat>
  <Paragraphs>115</Paragraphs>
  <Slides>6</Slides>
  <Notes>0</Notes>
  <HiddenSlides>0</HiddenSlides>
  <MMClips>3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6</vt:i4>
      </vt:variant>
    </vt:vector>
  </HeadingPairs>
  <TitlesOfParts>
    <vt:vector size="11" baseType="lpstr">
      <vt:lpstr>新細明體</vt:lpstr>
      <vt:lpstr>Arial</vt:lpstr>
      <vt:lpstr>Calibri</vt:lpstr>
      <vt:lpstr>Calibri Light</vt:lpstr>
      <vt:lpstr>Office 佈景主題</vt:lpstr>
      <vt:lpstr>POL剝離測試-測試步驟</vt:lpstr>
      <vt:lpstr>剝離測試</vt:lpstr>
      <vt:lpstr>剝離測試</vt:lpstr>
      <vt:lpstr>剝離測試</vt:lpstr>
      <vt:lpstr>剝離測試</vt:lpstr>
      <vt:lpstr>剝離治具概念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user</dc:creator>
  <cp:lastModifiedBy>user</cp:lastModifiedBy>
  <cp:revision>25</cp:revision>
  <dcterms:created xsi:type="dcterms:W3CDTF">2021-10-27T12:39:43Z</dcterms:created>
  <dcterms:modified xsi:type="dcterms:W3CDTF">2021-11-17T22:15:18Z</dcterms:modified>
</cp:coreProperties>
</file>